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3"/>
  </p:notesMasterIdLst>
  <p:sldIdLst>
    <p:sldId id="256" r:id="rId4"/>
    <p:sldId id="257" r:id="rId5"/>
    <p:sldId id="258" r:id="rId6"/>
    <p:sldId id="259" r:id="rId7"/>
    <p:sldId id="260" r:id="rId8"/>
    <p:sldId id="299" r:id="rId9"/>
    <p:sldId id="261" r:id="rId10"/>
    <p:sldId id="300" r:id="rId11"/>
    <p:sldId id="301" r:id="rId12"/>
    <p:sldId id="302" r:id="rId13"/>
    <p:sldId id="303" r:id="rId14"/>
    <p:sldId id="262" r:id="rId15"/>
    <p:sldId id="304" r:id="rId16"/>
    <p:sldId id="305" r:id="rId17"/>
    <p:sldId id="306" r:id="rId18"/>
    <p:sldId id="263" r:id="rId19"/>
    <p:sldId id="264" r:id="rId20"/>
    <p:sldId id="265" r:id="rId21"/>
    <p:sldId id="26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  <p:embeddedFont>
      <p:font typeface="Roboto Medium" panose="02000000000000000000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434AE5-AB93-4A47-A9F3-D537BCC89A75}">
  <a:tblStyle styleId="{C7434AE5-AB93-4A47-A9F3-D537BCC89A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96" y="181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831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088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807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680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1151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2561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0255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211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08411" y="1518474"/>
            <a:ext cx="75843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продажи полисов страхования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56585689"/>
              </p:ext>
            </p:extLst>
          </p:nvPr>
        </p:nvGraphicFramePr>
        <p:xfrm>
          <a:off x="227569" y="1208353"/>
          <a:ext cx="8348019" cy="2219810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6979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0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создания тестов использовались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YAx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Unit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Vanessa Automation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EDA5C-1979-C3A8-C934-EBC0BCEBB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92328"/>
            <a:ext cx="5222664" cy="26325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9FCBC3-F633-0972-950D-516F17885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199" y="2159883"/>
            <a:ext cx="4572001" cy="245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244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37998495"/>
              </p:ext>
            </p:extLst>
          </p:nvPr>
        </p:nvGraphicFramePr>
        <p:xfrm>
          <a:off x="227569" y="1208353"/>
          <a:ext cx="8164926" cy="2219810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500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интеграции с учетными системами использовались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RMQ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PinkRabbit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1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62E655-4899-FDFA-1C75-215AC549B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028" y="2086734"/>
            <a:ext cx="2846707" cy="29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05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76DAC9-6818-722D-7BCC-18391DC07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47" y="878674"/>
            <a:ext cx="3614650" cy="412375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C5BB22-E7D1-9E53-5BDD-C66EE5B6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794" y="1781752"/>
            <a:ext cx="4378070" cy="24524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5564EF-93B3-BA1C-11FA-4DD8195F2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50" y="916011"/>
            <a:ext cx="5585322" cy="38747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2D7F762-E15B-E983-C119-D10D15FD7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6933" y="3716877"/>
            <a:ext cx="3872267" cy="55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44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BEFAD36-7314-8BA7-306A-C693D0423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221" y="1617857"/>
            <a:ext cx="7743534" cy="311378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15EAEF-FE7D-F86F-589F-458DC607A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7637" y="322600"/>
            <a:ext cx="5296363" cy="330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9671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8CDFFC1-B63E-579E-4514-0F17F6C68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51" y="1030409"/>
            <a:ext cx="6715487" cy="203406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8E73FDF-3AC3-8003-954A-998761C5B4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450" y="1878227"/>
            <a:ext cx="4217080" cy="306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235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50662528"/>
              </p:ext>
            </p:extLst>
          </p:nvPr>
        </p:nvGraphicFramePr>
        <p:xfrm>
          <a:off x="806381" y="1124324"/>
          <a:ext cx="7264425" cy="4019176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51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Запланированные цели были достигнуты, хотя много чего еще нужно доработать.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Проект занял 40 часов и оказался для меня полезным, т.к. переосмысление организации работы (использование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Git, VA, Unit-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тестов,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Jenkins)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существенно помогают, если начинать к ним привыкать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Использование 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Sonar </a:t>
                      </a: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осталось за бортом. Хотелось бы в следующий раз домашку по нему. И более подробно осветить СППР.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 горизонте – использование ИИ при разработке + понять, что он даст.</a:t>
                      </a:r>
                      <a:endParaRPr sz="1600" dirty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Тема: Организация продажи полисов страхования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Михаленок Вячеслав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149;p33">
            <a:extLst>
              <a:ext uri="{FF2B5EF4-FFF2-40B4-BE49-F238E27FC236}">
                <a16:creationId xmlns:a16="http://schemas.microsoft.com/office/drawing/2014/main" id="{4FE2DBC1-A59F-FA2E-6C35-A732D9BB12F0}"/>
              </a:ext>
            </a:extLst>
          </p:cNvPr>
          <p:cNvSpPr txBox="1">
            <a:spLocks noGrp="1"/>
          </p:cNvSpPr>
          <p:nvPr/>
        </p:nvSpPr>
        <p:spPr bwMode="auto">
          <a:xfrm>
            <a:off x="3683850" y="2789434"/>
            <a:ext cx="5270680" cy="195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65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Font typeface="Roboto"/>
              <a:buNone/>
              <a:defRPr sz="15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2pPr>
            <a:lvl3pPr marL="1371600" marR="0" lvl="2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3pPr>
            <a:lvl4pPr marL="1828800" marR="0" lvl="3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5pPr>
            <a:lvl6pPr marL="2743200" marR="0" lvl="5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6pPr>
            <a:lvl7pPr marL="3200400" marR="0" lvl="6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7pPr>
            <a:lvl8pPr marL="3657600" marR="0" lvl="7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8pPr>
            <a:lvl9pPr marL="4114800" marR="0" lvl="8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Font typeface="Roboto"/>
              <a:buNone/>
              <a:defRPr sz="2300" b="1" i="0" u="none" strike="noStrike" cap="none">
                <a:solidFill>
                  <a:srgbClr val="013D85"/>
                </a:solidFill>
                <a:latin typeface="Roboto"/>
                <a:ea typeface="Roboto"/>
                <a:cs typeface="Roboto"/>
              </a:defRPr>
            </a:lvl9pPr>
          </a:lstStyle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00" b="0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</a:rPr>
              <a:t>Аналитик в крупном банке</a:t>
            </a:r>
            <a:endParaRPr dirty="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000" b="0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00" b="0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</a:rPr>
              <a:t>- Более 15 лет опыта работы на платформе 1С:Предприятие Занимался задачами разработки, подготовки требований и тестирования доработок. Руководил командами разработки</a:t>
            </a:r>
            <a:endParaRPr dirty="0"/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000" b="0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sz="1000" b="0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000" b="0" dirty="0">
                <a:solidFill>
                  <a:schemeClr val="accent1">
                    <a:lumMod val="50000"/>
                  </a:schemeClr>
                </a:solidFill>
                <a:latin typeface="Roboto"/>
                <a:ea typeface="Roboto"/>
                <a:cs typeface="Roboto"/>
              </a:rPr>
              <a:t>Контакты: @</a:t>
            </a:r>
            <a:r>
              <a:rPr lang="en-US" sz="1000" b="0" dirty="0">
                <a:solidFill>
                  <a:schemeClr val="accent1">
                    <a:lumMod val="50000"/>
                  </a:schemeClr>
                </a:solidFill>
              </a:rPr>
              <a:t>mihaleon</a:t>
            </a:r>
            <a:endParaRPr lang="ru-RU" sz="1000" b="0" i="1" dirty="0">
              <a:solidFill>
                <a:schemeClr val="accent1">
                  <a:lumMod val="50000"/>
                </a:schemeClr>
              </a:solidFill>
              <a:latin typeface="Roboto"/>
              <a:ea typeface="Roboto"/>
              <a:cs typeface="Robo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000" b="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1325501389"/>
              </p:ext>
            </p:extLst>
          </p:nvPr>
        </p:nvGraphicFramePr>
        <p:xfrm>
          <a:off x="952500" y="2266795"/>
          <a:ext cx="7239000" cy="3316074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бизнес-процессы продажи полисов и выгрузки этих полисов в учетные системы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Составить диаграмму систем, и компонентов с которыми должен взаимодействовать продукт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2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Продумать и реализовать структуру метаданных для организации настройки страховых продуктов, возможности предварительного расчета и создания страховых полисов на основе расчетов.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механизмы интеграции продукта с учтеными системами компании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82260" y="1090034"/>
            <a:ext cx="6140031" cy="108209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реализовать MVP продукта с помощью которого можно настроить систему для расчета продуктов разных страховых организаций, осуществить предварительный расчет полиса, оформить полис и привязать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оплату.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4015327275"/>
              </p:ext>
            </p:extLst>
          </p:nvPr>
        </p:nvGraphicFramePr>
        <p:xfrm>
          <a:off x="952500" y="2571750"/>
          <a:ext cx="7239000" cy="3125042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польовательские и юнит-тесты для проверки корректности работы продукта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Организовать сборочную цикл внесения изменений в конфигурацию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4269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06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82260" y="1090034"/>
            <a:ext cx="6140031" cy="1082094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реализовать MVP продукта с помощью которого можно настроить систему для расчета продуктов разных страховых организаций, осуществить предварительный расчет полиса, оформить полис и привязать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ru-RU" sz="12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оплату.</a:t>
            </a:r>
            <a:endParaRPr sz="12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036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505498120"/>
              </p:ext>
            </p:extLst>
          </p:nvPr>
        </p:nvGraphicFramePr>
        <p:xfrm>
          <a:off x="952500" y="1897775"/>
          <a:ext cx="7239000" cy="3341474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построения диаграмм и моделирования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бизнес-процессов использовались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Visual Studio Code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STROM BPMN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 Также рисовал в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Draw.IO 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на листочке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Wingdings" panose="05000000000000000000" pitchFamily="2" charset="2"/>
                        </a:rPr>
                        <a:t></a:t>
                      </a: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Wingdings" panose="05000000000000000000" pitchFamily="2" charset="2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Wingdings" panose="05000000000000000000" pitchFamily="2" charset="2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6B5EB01-CF21-D201-5C84-D9EA9AC03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161" y="2744744"/>
            <a:ext cx="2955239" cy="2307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658903584"/>
              </p:ext>
            </p:extLst>
          </p:nvPr>
        </p:nvGraphicFramePr>
        <p:xfrm>
          <a:off x="614748" y="1072397"/>
          <a:ext cx="7239000" cy="2780642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создании </a:t>
                      </a: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MVP</a:t>
                      </a: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-продукта использовались модули БСП последней версии (Оценка производительности, Структуры подчиненности. Работа с файлами, курсами валют и т.д.)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676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22259A-4FBD-EB9E-D57C-581DACA0B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904" y="2423241"/>
            <a:ext cx="4526842" cy="272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324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615861663"/>
              </p:ext>
            </p:extLst>
          </p:nvPr>
        </p:nvGraphicFramePr>
        <p:xfrm>
          <a:off x="227570" y="1208353"/>
          <a:ext cx="6107328" cy="2500226"/>
        </p:xfrm>
        <a:graphic>
          <a:graphicData uri="http://schemas.openxmlformats.org/drawingml/2006/table">
            <a:tbl>
              <a:tblPr>
                <a:noFill/>
                <a:tableStyleId>{C7434AE5-AB93-4A47-A9F3-D537BCC89A75}</a:tableStyleId>
              </a:tblPr>
              <a:tblGrid>
                <a:gridCol w="464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3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Для создания конфигурации использовалась платформа 8.3.26.1498 и стандартный конфигуратор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D5538C-8BFF-EBBF-FAA7-2267D7240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341" y="892173"/>
            <a:ext cx="2251967" cy="425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77121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Экран (16:9)</PresentationFormat>
  <Paragraphs>70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19</vt:i4>
      </vt:variant>
    </vt:vector>
  </HeadingPairs>
  <TitlesOfParts>
    <vt:vector size="26" baseType="lpstr">
      <vt:lpstr>Roboto</vt:lpstr>
      <vt:lpstr>Roboto Medium</vt:lpstr>
      <vt:lpstr>Courier New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продажи полисов страхования   </vt:lpstr>
      <vt:lpstr>План защиты</vt:lpstr>
      <vt:lpstr>Презентация PowerPoint</vt:lpstr>
      <vt:lpstr>Презентация PowerPoint</vt:lpstr>
      <vt:lpstr>Какие технологии использовались </vt:lpstr>
      <vt:lpstr>Какие технологии использовались </vt:lpstr>
      <vt:lpstr>Какие технологии использовались </vt:lpstr>
      <vt:lpstr>Какие технологии использовались 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Вячеслав Михаленок</dc:creator>
  <cp:lastModifiedBy>Вячеслав Михаленок</cp:lastModifiedBy>
  <cp:revision>1</cp:revision>
  <dcterms:modified xsi:type="dcterms:W3CDTF">2025-05-22T04:37:56Z</dcterms:modified>
</cp:coreProperties>
</file>